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962" autoAdjust="0"/>
    <p:restoredTop sz="94660"/>
  </p:normalViewPr>
  <p:slideViewPr>
    <p:cSldViewPr>
      <p:cViewPr>
        <p:scale>
          <a:sx n="60" d="100"/>
          <a:sy n="60" d="100"/>
        </p:scale>
        <p:origin x="-141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honoteka.org/uploads/posts/2022-01/1643173155_5-phonoteka-org-p-fon-dlya-prezentatsii-romashk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304800"/>
            <a:ext cx="6813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Детский сад № 6 города Шимановска»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78662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_AlbionicExp" pitchFamily="34" charset="-52"/>
              </a:rPr>
              <a:t>Отчет о проделанной работе</a:t>
            </a:r>
          </a:p>
          <a:p>
            <a:pPr algn="ctr"/>
            <a:r>
              <a:rPr lang="ru-RU" sz="3200" dirty="0" smtClean="0">
                <a:latin typeface="a_AlbionicExp" pitchFamily="34" charset="-52"/>
              </a:rPr>
              <a:t> в </a:t>
            </a:r>
            <a:r>
              <a:rPr lang="ru-RU" sz="3200" dirty="0" err="1" smtClean="0">
                <a:latin typeface="a_AlbionicExp" pitchFamily="34" charset="-52"/>
              </a:rPr>
              <a:t>летний-оздоровительный</a:t>
            </a:r>
            <a:r>
              <a:rPr lang="ru-RU" sz="3200" dirty="0" smtClean="0">
                <a:latin typeface="a_AlbionicExp" pitchFamily="34" charset="-52"/>
              </a:rPr>
              <a:t> период</a:t>
            </a:r>
          </a:p>
          <a:p>
            <a:pPr algn="ctr"/>
            <a:r>
              <a:rPr lang="ru-RU" sz="3200" dirty="0" smtClean="0">
                <a:latin typeface="a_AlbionicExp" pitchFamily="34" charset="-52"/>
              </a:rPr>
              <a:t>во второй младшей «А» группе</a:t>
            </a:r>
            <a:endParaRPr lang="ru-RU" sz="3200" dirty="0">
              <a:latin typeface="a_AlbionicExp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410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Гусарова Н.В.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1/1643173155_5-phonoteka-org-p-fon-dlya-prezentatsii-romashk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17526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_AlbionicExp" pitchFamily="34" charset="-52"/>
              </a:rPr>
              <a:t>Спасибо</a:t>
            </a:r>
          </a:p>
          <a:p>
            <a:pPr algn="ctr"/>
            <a:r>
              <a:rPr lang="ru-RU" sz="4800" dirty="0" smtClean="0">
                <a:latin typeface="a_AlbionicExp" pitchFamily="34" charset="-52"/>
              </a:rPr>
              <a:t> за</a:t>
            </a:r>
          </a:p>
          <a:p>
            <a:pPr algn="ctr"/>
            <a:r>
              <a:rPr lang="ru-RU" sz="4800" dirty="0" smtClean="0">
                <a:latin typeface="a_AlbionicExp" pitchFamily="34" charset="-52"/>
              </a:rPr>
              <a:t> внимание!</a:t>
            </a:r>
            <a:endParaRPr lang="ru-RU" sz="4800" dirty="0">
              <a:latin typeface="a_AlbionicExp" pitchFamily="34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2-01/1643173155_5-phonoteka-org-p-fon-dlya-prezentatsii-romashk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7620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Сохранение и укрепление физического и психического здоровья детей с учетом их индивидуальных особенностей. Полное удовлетворение потребностей растущего организма в отдыхе, творческой деятельности и движении.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задачами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работы на летний - оздоровительный период являлись: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условия, обеспечивающие охрану жизни и укрепление здоровья воспитанникам, способствовать их физическому и умственному развитию путём активизации движений и целенаправленного общения с природой.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Реализовать систему мероприятий, направленных на оздоровление и физическое воспитание детей раннего дошкольного возраста, развитие самостоятельности, любознательности и двигательной активности. Совершенствовать речь детей, развивать их эмоциональную сферу.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педагогическое и санитарное просвещение родителей (законных представителей) по вопросам воспитания и оздоровления детей в летний период.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работу по улучшению пространственного окружения  группы и прогулочного участка ДОУ.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honoteka.org/uploads/posts/2022-01/1643173155_5-phonoteka-org-p-fon-dlya-prezentatsii-romashk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685800"/>
            <a:ext cx="29802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0368" flipH="1">
            <a:off x="4049148" y="1041696"/>
            <a:ext cx="4482850" cy="206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0"/>
            <a:ext cx="1600200" cy="284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429000"/>
            <a:ext cx="351043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2-01/1643173155_5-phonoteka-org-p-fon-dlya-prezentatsii-romashk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9890" b="19231"/>
          <a:stretch>
            <a:fillRect/>
          </a:stretch>
        </p:blipFill>
        <p:spPr bwMode="auto">
          <a:xfrm>
            <a:off x="914400" y="609600"/>
            <a:ext cx="2286000" cy="35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6783" r="24476"/>
          <a:stretch>
            <a:fillRect/>
          </a:stretch>
        </p:blipFill>
        <p:spPr bwMode="auto">
          <a:xfrm>
            <a:off x="4114800" y="762000"/>
            <a:ext cx="2895600" cy="227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b="18421"/>
          <a:stretch>
            <a:fillRect/>
          </a:stretch>
        </p:blipFill>
        <p:spPr bwMode="auto">
          <a:xfrm flipH="1">
            <a:off x="3962400" y="3352800"/>
            <a:ext cx="1828800" cy="32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2-01/1643173155_5-phonoteka-org-p-fon-dlya-prezentatsii-romashk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91000"/>
            <a:ext cx="338666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38600"/>
            <a:ext cx="352213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57200"/>
            <a:ext cx="1828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199" y="457200"/>
            <a:ext cx="240453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895600" y="2286000"/>
            <a:ext cx="284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1676400"/>
            <a:ext cx="270933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2-01/1643173155_5-phonoteka-org-p-fon-dlya-prezentatsii-romashk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29802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00400"/>
            <a:ext cx="1600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14400" y="3429000"/>
            <a:ext cx="352213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685800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2-01/1643173155_5-phonoteka-org-p-fon-dlya-prezentatsii-romashk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47800"/>
            <a:ext cx="363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038600"/>
            <a:ext cx="363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57200"/>
            <a:ext cx="1565031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 b="23256"/>
          <a:stretch>
            <a:fillRect/>
          </a:stretch>
        </p:blipFill>
        <p:spPr bwMode="auto">
          <a:xfrm>
            <a:off x="381000" y="2133600"/>
            <a:ext cx="151227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2-01/1643173155_5-phonoteka-org-p-fon-dlya-prezentatsii-romashk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"/>
            <a:ext cx="389466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257386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124200"/>
            <a:ext cx="43349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685800"/>
            <a:ext cx="284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honoteka.org/uploads/posts/2022-01/1643173155_5-phonoteka-org-p-fon-dlya-prezentatsii-romashk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2971800"/>
            <a:ext cx="2895600" cy="130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29200" y="762000"/>
            <a:ext cx="337541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819400"/>
            <a:ext cx="2667000" cy="15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533400"/>
            <a:ext cx="33585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828800" y="4572000"/>
            <a:ext cx="33585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69</Words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НАТУСЬКА</dc:creator>
  <cp:lastModifiedBy>Наталья</cp:lastModifiedBy>
  <cp:revision>4</cp:revision>
  <dcterms:created xsi:type="dcterms:W3CDTF">2022-10-20T23:00:44Z</dcterms:created>
  <dcterms:modified xsi:type="dcterms:W3CDTF">2022-10-21T02:04:06Z</dcterms:modified>
</cp:coreProperties>
</file>