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1729-1F2E-422A-8ABE-9D0747B1C5E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31B9-F5BF-43EE-A8E9-795CE5BF0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6 города Шимановска»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071678"/>
            <a:ext cx="6072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Исследовательский проект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первой младшей  «А» группе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дружок —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Снеговичок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6" name="Picture 4" descr="https://eus-www.sway-cdn.com/s/yGxmLaFHh8JC7CEG/images/Nqf39N2p0cD2XE?quality=842&amp;allowAnimation=tr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3180909" cy="35427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450057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оспитатель первой квалификационной категории Гусарова Н.В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642918"/>
            <a:ext cx="71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самого рождения ребёнок является первооткрывателем, исследователем того мира, который его окружает. Для него всё впервые: солнце и дождь, снег и град. Актуальность данного проекта в том, что он позволяет в условиях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образовательного процесса в ДОУ расширить, обогатить, систематизировать и творчески применить знания детей о снеговике. Познакомить с элементарными опытами со снегом и водой с целью развития интереса к экспериментированию из природного материала. В 2–3 года ребёнок лучше воспринимает полученную информацию, если задействованы все органы чувств, если он сможет не только увидеть, но и потрогать, понюхать, попробовать на вкус, поиграть, сделать что-то своими руками.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возникла идея данного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захотелось познакомить детей со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снегом и снеговиком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77867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исследовательский, включает в себя творческую и опытно-экспериментальную деятельность.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 проекта: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познавательных и творческих способностей детей в процессе ознакомления и экспериментальной деятельности со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снегом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Дать детям элементарные представления о природном объекте -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снеге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его превращениях в воду.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Обогатить словарный запас детей по данной теме.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Развивать познавательную активность детей при проведении опытов, экспериментов и наблюдений.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Закрепить понятия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«белый»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«круглый»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«холодный»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«шар»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Воспитывать умение работать в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экспериментальной деятельности были проведены опыты со снегом: «Снег и его свойства», «Что такое снег?»,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чего дети узнали, что снег холодный, пушистый, белый, рассыпчатый, в тепле снег превращается в воду.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3116"/>
            <a:ext cx="2428892" cy="323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2071678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D:\проект наш дружок снеговичок\IMG-20220204-WA0036.jpg"/>
          <p:cNvPicPr>
            <a:picLocks noChangeAspect="1" noChangeArrowheads="1"/>
          </p:cNvPicPr>
          <p:nvPr/>
        </p:nvPicPr>
        <p:blipFill>
          <a:blip r:embed="rId5"/>
          <a:srcRect t="30155" b="14174"/>
          <a:stretch>
            <a:fillRect/>
          </a:stretch>
        </p:blipFill>
        <p:spPr bwMode="auto">
          <a:xfrm>
            <a:off x="3357554" y="2786058"/>
            <a:ext cx="259852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42910" y="571480"/>
            <a:ext cx="2125091" cy="2833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37931" t="25814" r="6897" b="14703"/>
          <a:stretch>
            <a:fillRect/>
          </a:stretch>
        </p:blipFill>
        <p:spPr bwMode="auto">
          <a:xfrm>
            <a:off x="6286512" y="3714752"/>
            <a:ext cx="1857388" cy="266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8605"/>
            <a:ext cx="2143108" cy="2857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 t="22283" r="8696"/>
          <a:stretch>
            <a:fillRect/>
          </a:stretch>
        </p:blipFill>
        <p:spPr bwMode="auto">
          <a:xfrm>
            <a:off x="785786" y="3857628"/>
            <a:ext cx="2143140" cy="243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857232"/>
            <a:ext cx="2126281" cy="2835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https://i.pinimg.com/originals/a2/fe/98/a2fe98457876c089b675849c6856277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000504"/>
            <a:ext cx="225795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всего проекта дети с удовольствием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подвижные и дидактические игры, познакомились с новыми художественными произведениями о зиме, были проведены беседы: «Зима и её приметы», «Зимние забавы», рассматривали иллюстративно-наглядный материал с изображением зимних пейзажей и зимних забав.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17778" r="8888"/>
          <a:stretch>
            <a:fillRect/>
          </a:stretch>
        </p:blipFill>
        <p:spPr bwMode="auto">
          <a:xfrm>
            <a:off x="428596" y="2143116"/>
            <a:ext cx="2143140" cy="193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t="12903"/>
          <a:stretch>
            <a:fillRect/>
          </a:stretch>
        </p:blipFill>
        <p:spPr bwMode="auto">
          <a:xfrm>
            <a:off x="3428992" y="2071678"/>
            <a:ext cx="221457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43636" y="2571744"/>
            <a:ext cx="2340595" cy="312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000232" y="4214818"/>
            <a:ext cx="2358856" cy="235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00760" y="428604"/>
            <a:ext cx="2857336" cy="285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14612" y="2214554"/>
            <a:ext cx="3144675" cy="314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 t="15023"/>
          <a:stretch>
            <a:fillRect/>
          </a:stretch>
        </p:blipFill>
        <p:spPr bwMode="auto">
          <a:xfrm>
            <a:off x="714348" y="3429000"/>
            <a:ext cx="1571636" cy="296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 t="27741" b="9843"/>
          <a:stretch>
            <a:fillRect/>
          </a:stretch>
        </p:blipFill>
        <p:spPr bwMode="auto">
          <a:xfrm>
            <a:off x="571472" y="357166"/>
            <a:ext cx="2008663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Picture 7" descr="https://i.pinimg.com/originals/a2/fe/98/a2fe98457876c089b675849c6856277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857628"/>
            <a:ext cx="225795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проекта «Наш друг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Снеговичок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у детей возник устойчивый интерес к творческой, познавательной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4904" t="19652" r="23557" b="21574"/>
          <a:stretch>
            <a:fillRect/>
          </a:stretch>
        </p:blipFill>
        <p:spPr bwMode="auto">
          <a:xfrm>
            <a:off x="3143240" y="1643050"/>
            <a:ext cx="185124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29058" y="4500570"/>
            <a:ext cx="3965198" cy="178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928802"/>
            <a:ext cx="1857388" cy="412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571580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4/1618367179_32-phonoteka_org-p-zimnii-fon-dlya-kollazha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285860"/>
            <a:ext cx="594105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внимание!!!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https://i.pinimg.com/originals/a2/fe/98/a2fe98457876c089b675849c685627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6972" y="857232"/>
            <a:ext cx="2697028" cy="3071834"/>
          </a:xfrm>
          <a:prstGeom prst="rect">
            <a:avLst/>
          </a:prstGeom>
          <a:noFill/>
        </p:spPr>
      </p:pic>
      <p:pic>
        <p:nvPicPr>
          <p:cNvPr id="22532" name="Picture 4" descr="https://i.pinimg.com/originals/a2/fe/98/a2fe98457876c089b675849c6856277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2185413" cy="24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10</cp:revision>
  <dcterms:created xsi:type="dcterms:W3CDTF">2022-02-06T05:44:29Z</dcterms:created>
  <dcterms:modified xsi:type="dcterms:W3CDTF">2023-01-11T11:33:21Z</dcterms:modified>
</cp:coreProperties>
</file>